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9E8"/>
    <a:srgbClr val="965092"/>
    <a:srgbClr val="FE5273"/>
    <a:srgbClr val="438D7B"/>
    <a:srgbClr val="F3A65C"/>
    <a:srgbClr val="EEA293"/>
    <a:srgbClr val="FFFFFF"/>
    <a:srgbClr val="A9D18E"/>
    <a:srgbClr val="F4B183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A64D2-C559-4D7C-8CC6-634071644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33771-8DCA-4972-97BD-0D9689347C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6B9FA-D624-4BAD-B941-A9ED492CF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4FF31-CA4C-4257-9B56-BE5557CDC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743EB-64A6-40A8-BEE9-EAF00329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16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04A4-7FF7-4628-A4E0-3356EC097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AA1D5-B9B9-4201-B0B0-6FDFADCF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2057E-AF55-49DF-917A-19F5F351A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090C7-8D3A-408D-B200-BB866C3C7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A5D78-4240-4EF4-A9F8-D75C6B0C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20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F5D5F3-D1F2-436E-BCAE-864C4E146D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DBCC2A-1378-4097-9ECE-D088341BFA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424C7-F285-4197-A4BC-1C59469E6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D1CB0-DCBB-49DA-AECD-332A1F214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D9F9A-2520-4160-8167-28207FA62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498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989D0-B873-4020-84EC-85F860650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3DFB3-35A0-442B-946B-A6EB598B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9BE3-A233-450B-9419-5D8CEFB0B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D56EC-2505-420F-85E5-8A6F37291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A3B21-3695-416D-9486-3D7A6422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0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21AE-94C0-4EC9-9627-56D2B4631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4F9A8-D505-461A-B8BC-E52ED3C30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482AF-2941-43E3-84C7-16D466065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EE239-6ACE-465F-B1FF-7FCB21487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A8970-C3F5-4B17-BB04-27AAA9703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D8EE2-4D79-4F29-B4D6-F070112D2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4D4F0-E2E8-4A7A-8757-AAB841E0BA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DFE67-2014-4080-9A4E-220B26861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37F641-0AAF-47D9-AF50-1D260077E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EF1CF-3C1C-4B97-95AE-1A37DC24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B2F65D-97A9-4687-91FC-6EBF9BFB1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99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9C4B0-AD63-4E45-AF89-A411074F9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E3A815-1140-4E1B-8ABA-234CE862C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C9548A-DACF-4B8A-B5AB-14B1126B0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50B122-7670-435A-A367-72A9190A5F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95025-DEF4-42FC-BDD8-490314A196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AA243E-0E15-4C28-9FF6-16BCFD0B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1ECADD-E62D-4F93-9667-1C36EE42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ED96AE-58A1-4A75-85FA-CF7B256AB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5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18EC2-5489-416D-813E-6C1179D12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EEA9CE-1939-46AC-872F-C01E37C80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C4B45D-1E30-4CBA-B724-40A5B4D04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1D4219-218B-41B1-8B1D-C7B81D2EF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443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DE0A3F-0C88-4B4F-B368-1003EB27B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876233-537F-4031-8EE4-7C878BE7A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6E445-0ECF-4BE2-8031-21AE046E2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172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56F9-37E3-4C92-AC34-2834C3F1D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DDDAB-E152-470B-AD93-37718594A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AE1E7-B118-4F45-8756-63CA034C8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6D30B-972F-4730-B7F4-1C7E13AA8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7FB1F7-3DA3-4AE5-A557-07C25D449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638CBC-86C4-43B9-AFF7-158CEA98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27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3571E-BD25-4F6A-8A61-330A68583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D87513-5620-4C3A-8085-27F8E2FDE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136D38-9C74-44DE-98B2-F10A8DB860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9BDE0-CC6E-48C3-99FD-580772525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AECB3-DFB5-41BE-8D4F-5D6E375F7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F9F7E-1DF8-4049-9231-116BDD847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2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84D39-8819-4FB4-ABD9-EC43E9607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E76C4-65E9-4DA2-BC18-E4B75C337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A7FF3-E64D-4B24-A754-44FA6FD1DE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580BE-B0F6-4E7E-AC3C-F0B5BE2B5F26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C2E93-EFB3-4624-9D55-B0CB56CE6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C14E1-D312-4023-A31D-C9B29D9867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7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74DC83-2E53-4B01-B1CC-91A4B67EE2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E0239-C0C2-47D7-A11B-B3B1E343BEAA}"/>
              </a:ext>
            </a:extLst>
          </p:cNvPr>
          <p:cNvSpPr txBox="1"/>
          <p:nvPr/>
        </p:nvSpPr>
        <p:spPr>
          <a:xfrm>
            <a:off x="434009" y="2136338"/>
            <a:ext cx="44659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ln>
                  <a:solidFill>
                    <a:sysClr val="windowText" lastClr="000000"/>
                  </a:solidFill>
                </a:ln>
                <a:solidFill>
                  <a:schemeClr val="accent1"/>
                </a:solidFill>
              </a:rPr>
              <a:t>Va</a:t>
            </a:r>
            <a:r>
              <a:rPr lang="en-US" sz="5400" dirty="0" err="1"/>
              <a:t>f</a:t>
            </a:r>
            <a:r>
              <a:rPr lang="en-US" sz="5400" dirty="0"/>
              <a:t>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chemeClr val="accent1"/>
                </a:solidFill>
              </a:rPr>
              <a:t>ha</a:t>
            </a:r>
            <a:r>
              <a:rPr lang="en-US" sz="5400" dirty="0"/>
              <a:t>d a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chemeClr val="accent1"/>
                </a:solidFill>
              </a:rPr>
              <a:t>va</a:t>
            </a:r>
            <a:r>
              <a:rPr lang="en-US" sz="5400" dirty="0"/>
              <a:t>n. The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chemeClr val="accent1"/>
                </a:solidFill>
              </a:rPr>
              <a:t>va</a:t>
            </a:r>
            <a:r>
              <a:rPr lang="en-US" sz="5400" dirty="0"/>
              <a:t>n was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chemeClr val="accent1"/>
                </a:solidFill>
              </a:rPr>
              <a:t>fa</a:t>
            </a:r>
            <a:r>
              <a:rPr lang="en-US" sz="5400" dirty="0"/>
              <a:t>st.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CFF614-0A9D-47E9-8BBC-74D34F4A7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99687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F20B355-B3AD-4B78-AFC3-A4ABBEF717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4DC61A-3004-460B-9EBD-728F060A175F}"/>
              </a:ext>
            </a:extLst>
          </p:cNvPr>
          <p:cNvSpPr txBox="1"/>
          <p:nvPr/>
        </p:nvSpPr>
        <p:spPr>
          <a:xfrm>
            <a:off x="7407966" y="1720840"/>
            <a:ext cx="44659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ln>
                  <a:solidFill>
                    <a:sysClr val="windowText" lastClr="000000"/>
                  </a:solidFill>
                </a:ln>
                <a:solidFill>
                  <a:srgbClr val="F3A65C"/>
                </a:solidFill>
              </a:rPr>
              <a:t>Mo</a:t>
            </a:r>
            <a:r>
              <a:rPr lang="en-US" sz="5400" dirty="0" err="1"/>
              <a:t>f</a:t>
            </a:r>
            <a:r>
              <a:rPr lang="en-US" sz="5400" dirty="0"/>
              <a:t>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3A65C"/>
                </a:solidFill>
              </a:rPr>
              <a:t>ha</a:t>
            </a:r>
            <a:r>
              <a:rPr lang="en-US" sz="5400" dirty="0"/>
              <a:t>d a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3A65C"/>
                </a:solidFill>
              </a:rPr>
              <a:t>mo</a:t>
            </a:r>
            <a:r>
              <a:rPr lang="en-US" sz="5400" dirty="0"/>
              <a:t>p. </a:t>
            </a:r>
          </a:p>
          <a:p>
            <a:pPr algn="ctr"/>
            <a:r>
              <a:rPr lang="en-US" sz="5400" dirty="0"/>
              <a:t>She cleaned the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3A65C"/>
                </a:solidFill>
              </a:rPr>
              <a:t>ru</a:t>
            </a:r>
            <a:r>
              <a:rPr lang="en-US" sz="5400" dirty="0"/>
              <a:t>g.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02E040-A704-4FC7-92D4-82CDEEC3B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562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FAC589-C287-4FAF-880B-2A8DF30618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3E851F-E37F-4D52-BC47-9B003AFAAD02}"/>
              </a:ext>
            </a:extLst>
          </p:cNvPr>
          <p:cNvSpPr txBox="1"/>
          <p:nvPr/>
        </p:nvSpPr>
        <p:spPr>
          <a:xfrm>
            <a:off x="434009" y="2136338"/>
            <a:ext cx="44659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ln>
                  <a:solidFill>
                    <a:sysClr val="windowText" lastClr="000000"/>
                  </a:solidFill>
                </a:ln>
                <a:solidFill>
                  <a:srgbClr val="438D7B"/>
                </a:solidFill>
              </a:rPr>
              <a:t>Su</a:t>
            </a:r>
            <a:r>
              <a:rPr lang="en-US" sz="5400" dirty="0" err="1"/>
              <a:t>f</a:t>
            </a:r>
            <a:r>
              <a:rPr lang="en-US" sz="5400" dirty="0"/>
              <a:t>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438D7B"/>
                </a:solidFill>
              </a:rPr>
              <a:t>ha</a:t>
            </a:r>
            <a:r>
              <a:rPr lang="en-US" sz="5400" dirty="0"/>
              <a:t>d a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438D7B"/>
                </a:solidFill>
              </a:rPr>
              <a:t>su</a:t>
            </a:r>
            <a:r>
              <a:rPr lang="en-US" sz="5400" dirty="0"/>
              <a:t>n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438D7B"/>
                </a:solidFill>
              </a:rPr>
              <a:t>ha</a:t>
            </a:r>
            <a:r>
              <a:rPr lang="en-US" sz="5400" dirty="0"/>
              <a:t>t. </a:t>
            </a:r>
          </a:p>
          <a:p>
            <a:pPr algn="ctr"/>
            <a:r>
              <a:rPr lang="en-US" sz="5400" dirty="0"/>
              <a:t>It was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438D7B"/>
                </a:solidFill>
              </a:rPr>
              <a:t>bi</a:t>
            </a:r>
            <a:r>
              <a:rPr lang="en-US" sz="5400" dirty="0"/>
              <a:t>g!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A653A-5C68-4C14-9532-C3C489990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680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C37E5B-DED1-498E-9F45-2BDAF8BDE5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4985B1-AC2D-40AF-BEDA-B63E98C87D2D}"/>
              </a:ext>
            </a:extLst>
          </p:cNvPr>
          <p:cNvSpPr txBox="1"/>
          <p:nvPr/>
        </p:nvSpPr>
        <p:spPr>
          <a:xfrm>
            <a:off x="7292009" y="2551837"/>
            <a:ext cx="44659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ln>
                  <a:solidFill>
                    <a:sysClr val="windowText" lastClr="000000"/>
                  </a:solidFill>
                </a:ln>
                <a:solidFill>
                  <a:srgbClr val="FE5273"/>
                </a:solidFill>
              </a:rPr>
              <a:t>Wi</a:t>
            </a:r>
            <a:r>
              <a:rPr lang="en-US" sz="5400" dirty="0" err="1"/>
              <a:t>f</a:t>
            </a:r>
            <a:r>
              <a:rPr lang="en-US" sz="5400" dirty="0"/>
              <a:t> saw a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E5273"/>
                </a:solidFill>
              </a:rPr>
              <a:t>wi</a:t>
            </a:r>
            <a:r>
              <a:rPr lang="en-US" sz="5400" dirty="0"/>
              <a:t>g. It was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E5273"/>
                </a:solidFill>
              </a:rPr>
              <a:t>pi</a:t>
            </a:r>
            <a:r>
              <a:rPr lang="en-US" sz="5400" dirty="0"/>
              <a:t>nk.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1C7FB2-D38B-43F0-8D9D-E07B9CCE1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3B6F2F1-CD94-4EF1-9D7C-D4A99EEBA4A8}"/>
              </a:ext>
            </a:extLst>
          </p:cNvPr>
          <p:cNvSpPr/>
          <p:nvPr/>
        </p:nvSpPr>
        <p:spPr>
          <a:xfrm>
            <a:off x="1633697" y="2903882"/>
            <a:ext cx="1168584" cy="540487"/>
          </a:xfrm>
          <a:custGeom>
            <a:avLst/>
            <a:gdLst>
              <a:gd name="connsiteX0" fmla="*/ 0 w 477078"/>
              <a:gd name="connsiteY0" fmla="*/ 0 h 278295"/>
              <a:gd name="connsiteX1" fmla="*/ 477078 w 477078"/>
              <a:gd name="connsiteY1" fmla="*/ 0 h 278295"/>
              <a:gd name="connsiteX2" fmla="*/ 477078 w 477078"/>
              <a:gd name="connsiteY2" fmla="*/ 278295 h 278295"/>
              <a:gd name="connsiteX3" fmla="*/ 0 w 477078"/>
              <a:gd name="connsiteY3" fmla="*/ 278295 h 278295"/>
              <a:gd name="connsiteX4" fmla="*/ 0 w 477078"/>
              <a:gd name="connsiteY4" fmla="*/ 0 h 278295"/>
              <a:gd name="connsiteX0" fmla="*/ 0 w 577090"/>
              <a:gd name="connsiteY0" fmla="*/ 0 h 459270"/>
              <a:gd name="connsiteX1" fmla="*/ 577090 w 577090"/>
              <a:gd name="connsiteY1" fmla="*/ 180975 h 459270"/>
              <a:gd name="connsiteX2" fmla="*/ 577090 w 577090"/>
              <a:gd name="connsiteY2" fmla="*/ 459270 h 459270"/>
              <a:gd name="connsiteX3" fmla="*/ 100012 w 577090"/>
              <a:gd name="connsiteY3" fmla="*/ 459270 h 459270"/>
              <a:gd name="connsiteX4" fmla="*/ 0 w 577090"/>
              <a:gd name="connsiteY4" fmla="*/ 0 h 459270"/>
              <a:gd name="connsiteX0" fmla="*/ 302180 w 879270"/>
              <a:gd name="connsiteY0" fmla="*/ 0 h 481921"/>
              <a:gd name="connsiteX1" fmla="*/ 879270 w 879270"/>
              <a:gd name="connsiteY1" fmla="*/ 180975 h 481921"/>
              <a:gd name="connsiteX2" fmla="*/ 879270 w 879270"/>
              <a:gd name="connsiteY2" fmla="*/ 459270 h 481921"/>
              <a:gd name="connsiteX3" fmla="*/ 402192 w 879270"/>
              <a:gd name="connsiteY3" fmla="*/ 459270 h 481921"/>
              <a:gd name="connsiteX4" fmla="*/ 302180 w 879270"/>
              <a:gd name="connsiteY4" fmla="*/ 0 h 481921"/>
              <a:gd name="connsiteX0" fmla="*/ 275512 w 852602"/>
              <a:gd name="connsiteY0" fmla="*/ 0 h 558700"/>
              <a:gd name="connsiteX1" fmla="*/ 852602 w 852602"/>
              <a:gd name="connsiteY1" fmla="*/ 180975 h 558700"/>
              <a:gd name="connsiteX2" fmla="*/ 852602 w 852602"/>
              <a:gd name="connsiteY2" fmla="*/ 459270 h 558700"/>
              <a:gd name="connsiteX3" fmla="*/ 375524 w 852602"/>
              <a:gd name="connsiteY3" fmla="*/ 459270 h 558700"/>
              <a:gd name="connsiteX4" fmla="*/ 275512 w 852602"/>
              <a:gd name="connsiteY4" fmla="*/ 0 h 558700"/>
              <a:gd name="connsiteX0" fmla="*/ 300501 w 877591"/>
              <a:gd name="connsiteY0" fmla="*/ 0 h 530962"/>
              <a:gd name="connsiteX1" fmla="*/ 877591 w 877591"/>
              <a:gd name="connsiteY1" fmla="*/ 180975 h 530962"/>
              <a:gd name="connsiteX2" fmla="*/ 877591 w 877591"/>
              <a:gd name="connsiteY2" fmla="*/ 459270 h 530962"/>
              <a:gd name="connsiteX3" fmla="*/ 400513 w 877591"/>
              <a:gd name="connsiteY3" fmla="*/ 459270 h 530962"/>
              <a:gd name="connsiteX4" fmla="*/ 300501 w 877591"/>
              <a:gd name="connsiteY4" fmla="*/ 0 h 530962"/>
              <a:gd name="connsiteX0" fmla="*/ 300501 w 901404"/>
              <a:gd name="connsiteY0" fmla="*/ 9525 h 540487"/>
              <a:gd name="connsiteX1" fmla="*/ 901404 w 901404"/>
              <a:gd name="connsiteY1" fmla="*/ 0 h 540487"/>
              <a:gd name="connsiteX2" fmla="*/ 877591 w 901404"/>
              <a:gd name="connsiteY2" fmla="*/ 468795 h 540487"/>
              <a:gd name="connsiteX3" fmla="*/ 400513 w 901404"/>
              <a:gd name="connsiteY3" fmla="*/ 468795 h 540487"/>
              <a:gd name="connsiteX4" fmla="*/ 300501 w 901404"/>
              <a:gd name="connsiteY4" fmla="*/ 9525 h 540487"/>
              <a:gd name="connsiteX0" fmla="*/ 300501 w 1020629"/>
              <a:gd name="connsiteY0" fmla="*/ 9525 h 540487"/>
              <a:gd name="connsiteX1" fmla="*/ 901404 w 1020629"/>
              <a:gd name="connsiteY1" fmla="*/ 0 h 540487"/>
              <a:gd name="connsiteX2" fmla="*/ 877591 w 1020629"/>
              <a:gd name="connsiteY2" fmla="*/ 468795 h 540487"/>
              <a:gd name="connsiteX3" fmla="*/ 400513 w 1020629"/>
              <a:gd name="connsiteY3" fmla="*/ 468795 h 540487"/>
              <a:gd name="connsiteX4" fmla="*/ 300501 w 1020629"/>
              <a:gd name="connsiteY4" fmla="*/ 9525 h 540487"/>
              <a:gd name="connsiteX0" fmla="*/ 300501 w 1168584"/>
              <a:gd name="connsiteY0" fmla="*/ 9525 h 540487"/>
              <a:gd name="connsiteX1" fmla="*/ 901404 w 1168584"/>
              <a:gd name="connsiteY1" fmla="*/ 0 h 540487"/>
              <a:gd name="connsiteX2" fmla="*/ 877591 w 1168584"/>
              <a:gd name="connsiteY2" fmla="*/ 468795 h 540487"/>
              <a:gd name="connsiteX3" fmla="*/ 400513 w 1168584"/>
              <a:gd name="connsiteY3" fmla="*/ 468795 h 540487"/>
              <a:gd name="connsiteX4" fmla="*/ 300501 w 1168584"/>
              <a:gd name="connsiteY4" fmla="*/ 9525 h 54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8584" h="540487">
                <a:moveTo>
                  <a:pt x="300501" y="9525"/>
                </a:moveTo>
                <a:lnTo>
                  <a:pt x="901404" y="0"/>
                </a:lnTo>
                <a:cubicBezTo>
                  <a:pt x="1179216" y="89590"/>
                  <a:pt x="1337966" y="664955"/>
                  <a:pt x="877591" y="468795"/>
                </a:cubicBezTo>
                <a:lnTo>
                  <a:pt x="400513" y="468795"/>
                </a:lnTo>
                <a:cubicBezTo>
                  <a:pt x="510051" y="515730"/>
                  <a:pt x="-475787" y="748403"/>
                  <a:pt x="300501" y="9525"/>
                </a:cubicBezTo>
                <a:close/>
              </a:path>
            </a:pathLst>
          </a:custGeom>
          <a:solidFill>
            <a:srgbClr val="FDF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810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4B45EAE-3E12-4692-AB97-2F61B6A1A0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3E851F-E37F-4D52-BC47-9B003AFAAD02}"/>
              </a:ext>
            </a:extLst>
          </p:cNvPr>
          <p:cNvSpPr txBox="1"/>
          <p:nvPr/>
        </p:nvSpPr>
        <p:spPr>
          <a:xfrm>
            <a:off x="434009" y="2551836"/>
            <a:ext cx="44659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ln>
                  <a:solidFill>
                    <a:schemeClr val="tx1"/>
                  </a:solidFill>
                </a:ln>
                <a:solidFill>
                  <a:srgbClr val="965092"/>
                </a:solidFill>
              </a:rPr>
              <a:t>Fe</a:t>
            </a:r>
            <a:r>
              <a:rPr lang="en-US" sz="5400" dirty="0" err="1"/>
              <a:t>f</a:t>
            </a:r>
            <a:r>
              <a:rPr lang="en-US" sz="5400" dirty="0"/>
              <a:t> </a:t>
            </a:r>
            <a:r>
              <a:rPr lang="en-US" sz="5400" dirty="0">
                <a:ln>
                  <a:solidFill>
                    <a:schemeClr val="tx1"/>
                  </a:solidFill>
                </a:ln>
                <a:solidFill>
                  <a:srgbClr val="965092"/>
                </a:solidFill>
              </a:rPr>
              <a:t>ha</a:t>
            </a:r>
            <a:r>
              <a:rPr lang="en-US" sz="5400" dirty="0"/>
              <a:t>d a </a:t>
            </a:r>
            <a:r>
              <a:rPr lang="en-US" sz="5400" dirty="0">
                <a:ln>
                  <a:solidFill>
                    <a:schemeClr val="tx1"/>
                  </a:solidFill>
                </a:ln>
                <a:solidFill>
                  <a:srgbClr val="965092"/>
                </a:solidFill>
              </a:rPr>
              <a:t>fi</a:t>
            </a:r>
            <a:r>
              <a:rPr lang="en-US" sz="5400" dirty="0"/>
              <a:t>g. </a:t>
            </a:r>
          </a:p>
          <a:p>
            <a:pPr algn="ctr"/>
            <a:r>
              <a:rPr lang="en-US" sz="5400" dirty="0"/>
              <a:t>It was sweet!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71C081-05D0-4BF7-A353-191701059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-1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84911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48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12</cp:revision>
  <dcterms:created xsi:type="dcterms:W3CDTF">2025-03-23T11:13:40Z</dcterms:created>
  <dcterms:modified xsi:type="dcterms:W3CDTF">2025-03-24T11:37:57Z</dcterms:modified>
</cp:coreProperties>
</file>

<file path=docProps/thumbnail.jpeg>
</file>